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h2rxjeuxF/E9dGfwHv8RKGSMm5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65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5257800" y="34671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6000"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5943600" y="57609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838200" y="1257300"/>
            <a:ext cx="16611600" cy="83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Prohepa PC</cp:lastModifiedBy>
  <cp:revision>1</cp:revision>
  <dcterms:created xsi:type="dcterms:W3CDTF">2006-08-16T00:00:00Z</dcterms:created>
  <dcterms:modified xsi:type="dcterms:W3CDTF">2026-09-03T06:21:40Z</dcterms:modified>
</cp:coreProperties>
</file>